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and format everything as you see fit. Make it look visually appealing, professional and easy to understand. Don't get too crazy with fonts or backgrounds (hard to read).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follows in this slideshow is only a suggestion for organizing a senior project presentation. Results can and should vary from project to project. Typically, though, successful senior project presentations include the elements noted here.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13cd7681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13cd7681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13cd7681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13cd7681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13cd7681d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13cd7681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13cd7681d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13cd7681d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13cd7681d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13cd7681d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13cd7681d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13cd7681d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13cd7681d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13cd7681d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13cd7681d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13cd7681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Title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551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5932025" y="1017725"/>
            <a:ext cx="2589900" cy="3011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Aim to have one image per slide, put it wherever you see fit.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paper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551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5895850" y="1017725"/>
            <a:ext cx="2589900" cy="3011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Aim to have one image per slide, put it wherever you see fit.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542575" y="4586475"/>
            <a:ext cx="4174200" cy="3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Source: xyzresearchsite.edu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Field experience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551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5932025" y="1017725"/>
            <a:ext cx="2589900" cy="3011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Aim to have one image per slide, put it wherever you see fit.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Field experience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551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/>
        </p:nvSpPr>
        <p:spPr>
          <a:xfrm>
            <a:off x="5932025" y="1017725"/>
            <a:ext cx="2589900" cy="3011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Aim to have one image per slide, put it wherever you see fit.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Field experience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551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Impact on community and others</a:t>
            </a:r>
            <a:endParaRPr/>
          </a:p>
        </p:txBody>
      </p:sp>
      <p:sp>
        <p:nvSpPr>
          <p:cNvPr id="91" name="Google Shape;91;p18"/>
          <p:cNvSpPr txBox="1"/>
          <p:nvPr/>
        </p:nvSpPr>
        <p:spPr>
          <a:xfrm>
            <a:off x="5932025" y="1017725"/>
            <a:ext cx="2589900" cy="3011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Aim to have one image per slide, put it wherever you see fit.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551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this project turn out as you expected? Why or why not?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did your field experience end up relating to your research? </a:t>
            </a:r>
            <a:endParaRPr/>
          </a:p>
        </p:txBody>
      </p:sp>
      <p:sp>
        <p:nvSpPr>
          <p:cNvPr id="98" name="Google Shape;98;p19"/>
          <p:cNvSpPr txBox="1"/>
          <p:nvPr/>
        </p:nvSpPr>
        <p:spPr>
          <a:xfrm>
            <a:off x="5932025" y="1017725"/>
            <a:ext cx="2589900" cy="3011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Aim to have one image per slide, put it wherever you see fit.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 impacts</a:t>
            </a:r>
            <a:endParaRPr/>
          </a:p>
        </p:txBody>
      </p:sp>
      <p:sp>
        <p:nvSpPr>
          <p:cNvPr id="104" name="Google Shape;104;p20"/>
          <p:cNvSpPr txBox="1"/>
          <p:nvPr/>
        </p:nvSpPr>
        <p:spPr>
          <a:xfrm>
            <a:off x="5932025" y="1017725"/>
            <a:ext cx="2589900" cy="3011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Aim to have one image per slide, put it wherever you see fit.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1410675"/>
            <a:ext cx="8520600" cy="224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your time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questions?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