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72" r:id="rId4"/>
    <p:sldId id="295" r:id="rId5"/>
    <p:sldId id="258" r:id="rId6"/>
    <p:sldId id="293" r:id="rId7"/>
    <p:sldId id="275" r:id="rId8"/>
    <p:sldId id="259" r:id="rId9"/>
    <p:sldId id="261" r:id="rId10"/>
    <p:sldId id="285" r:id="rId11"/>
    <p:sldId id="278" r:id="rId12"/>
    <p:sldId id="270" r:id="rId13"/>
    <p:sldId id="279" r:id="rId14"/>
    <p:sldId id="296" r:id="rId15"/>
    <p:sldId id="297" r:id="rId16"/>
    <p:sldId id="290" r:id="rId17"/>
    <p:sldId id="291" r:id="rId18"/>
    <p:sldId id="283" r:id="rId19"/>
    <p:sldId id="287" r:id="rId20"/>
    <p:sldId id="280" r:id="rId21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2929"/>
    <a:srgbClr val="000000"/>
    <a:srgbClr val="E3F40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2" autoAdjust="0"/>
    <p:restoredTop sz="94660"/>
  </p:normalViewPr>
  <p:slideViewPr>
    <p:cSldViewPr>
      <p:cViewPr varScale="1">
        <p:scale>
          <a:sx n="87" d="100"/>
          <a:sy n="87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53FC-9C09-4174-868C-12D0E4F0C622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6F08-F4F0-4BED-9764-4C001DC4F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473AA9F-349A-446A-BF5D-7CF738D6F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3AA9F-349A-446A-BF5D-7CF738D6F4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C8CD8A3-44ED-4B55-9073-706B9C1CC7ED}" type="slidenum">
              <a:rPr lang="en-US">
                <a:latin typeface="Arial" panose="020B0604020202020204" pitchFamily="34" charset="0"/>
              </a:rPr>
              <a:pPr/>
              <a:t>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Breakfast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3AA9F-349A-446A-BF5D-7CF738D6F4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5513-1BE1-482C-8C47-3D6D336F8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47A2-55B4-4713-9C02-B9556D26B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47A2-55B4-4713-9C02-B9556D26B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2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47A2-55B4-4713-9C02-B9556D26B9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74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47A2-55B4-4713-9C02-B9556D26B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47A2-55B4-4713-9C02-B9556D26B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47A2-55B4-4713-9C02-B9556D26B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FAB0-E0A9-4607-B157-554378FBD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485D-BF27-47FF-AF00-DC4C061D7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CD888-BF4F-4E80-A217-CA70C69AB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5D0-83CF-4B64-B060-B081C731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9383-AE94-454C-B3A4-3339E7EF1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6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04F6-C8DB-4D0E-833E-A16B9F91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188E-02F1-49A4-B5C6-AFFBA7C02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9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EDE8-B631-40F4-B0DB-615218066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0200-2B12-4806-BE43-A89C57FA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355C-86A1-49C8-B8AC-15071A74B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884-1CAB-4CDD-96FE-7AB2EADA2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C47A2-55B4-4713-9C02-B9556D26B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8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086600" cy="2362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dirty="0" smtClean="0"/>
              <a:t>Welcome</a:t>
            </a:r>
            <a:r>
              <a:rPr lang="en-US" sz="5000" dirty="0" smtClean="0"/>
              <a:t> </a:t>
            </a:r>
            <a:br>
              <a:rPr lang="en-US" sz="5000" dirty="0" smtClean="0"/>
            </a:br>
            <a:r>
              <a:rPr lang="en-US" sz="5000" dirty="0" smtClean="0"/>
              <a:t>to </a:t>
            </a:r>
            <a:br>
              <a:rPr lang="en-US" sz="5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5000" dirty="0" smtClean="0"/>
              <a:t>Jenifer Junior High!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4400" smtClean="0"/>
          </a:p>
          <a:p>
            <a:pPr eaLnBrk="1" hangingPunct="1">
              <a:defRPr/>
            </a:pPr>
            <a:endParaRPr lang="en-US" sz="4400" smtClean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486246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Policies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Cell phones</a:t>
            </a:r>
          </a:p>
          <a:p>
            <a:pPr eaLnBrk="1" hangingPunct="1">
              <a:defRPr/>
            </a:pPr>
            <a:r>
              <a:rPr lang="en-US" sz="3600" dirty="0" smtClean="0"/>
              <a:t>Hats</a:t>
            </a:r>
          </a:p>
          <a:p>
            <a:pPr eaLnBrk="1" hangingPunct="1">
              <a:defRPr/>
            </a:pPr>
            <a:r>
              <a:rPr lang="en-US" sz="3600" dirty="0" smtClean="0"/>
              <a:t>Dress code</a:t>
            </a:r>
          </a:p>
          <a:p>
            <a:pPr eaLnBrk="1" hangingPunct="1">
              <a:defRPr/>
            </a:pPr>
            <a:r>
              <a:rPr lang="en-US" sz="3600" dirty="0" smtClean="0"/>
              <a:t>Attendance</a:t>
            </a:r>
          </a:p>
          <a:p>
            <a:pPr eaLnBrk="1" hangingPunct="1">
              <a:defRPr/>
            </a:pPr>
            <a:r>
              <a:rPr lang="en-US" sz="3600" dirty="0" smtClean="0"/>
              <a:t>Technology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Parent/Teacher Communication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75438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Assignment Notebook</a:t>
            </a:r>
          </a:p>
          <a:p>
            <a:pPr eaLnBrk="1" hangingPunct="1">
              <a:defRPr/>
            </a:pPr>
            <a:r>
              <a:rPr lang="en-US" sz="2800" dirty="0" smtClean="0"/>
              <a:t>Parent Calendar</a:t>
            </a:r>
          </a:p>
          <a:p>
            <a:pPr eaLnBrk="1" hangingPunct="1">
              <a:defRPr/>
            </a:pPr>
            <a:r>
              <a:rPr lang="en-US" sz="2800" dirty="0" smtClean="0"/>
              <a:t>Bi-weekly grade reports </a:t>
            </a:r>
          </a:p>
          <a:p>
            <a:pPr eaLnBrk="1" hangingPunct="1">
              <a:defRPr/>
            </a:pPr>
            <a:r>
              <a:rPr lang="en-US" sz="2800" dirty="0" smtClean="0"/>
              <a:t>Parent Portal</a:t>
            </a:r>
          </a:p>
          <a:p>
            <a:pPr eaLnBrk="1" hangingPunct="1">
              <a:defRPr/>
            </a:pPr>
            <a:r>
              <a:rPr lang="en-US" sz="2800" dirty="0" smtClean="0"/>
              <a:t>E-mail/phone</a:t>
            </a:r>
          </a:p>
          <a:p>
            <a:pPr eaLnBrk="1" hangingPunct="1">
              <a:defRPr/>
            </a:pPr>
            <a:r>
              <a:rPr lang="en-US" sz="2800" dirty="0" smtClean="0"/>
              <a:t>Parent/Teacher meetings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Study Time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7543800" cy="5181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4000" dirty="0"/>
              <a:t>Teachers 3:00 to 3:30</a:t>
            </a:r>
          </a:p>
          <a:p>
            <a:pPr marL="0" indent="0" eaLnBrk="1" hangingPunct="1">
              <a:buNone/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Library: Monday – Friday</a:t>
            </a:r>
          </a:p>
          <a:p>
            <a:pPr marL="0" indent="0" eaLnBrk="1" hangingPunct="1">
              <a:buNone/>
              <a:defRPr/>
            </a:pPr>
            <a:r>
              <a:rPr lang="en-US" sz="4000" dirty="0" smtClean="0"/>
              <a:t>   3:00 to 3:45</a:t>
            </a:r>
          </a:p>
          <a:p>
            <a:pPr marL="0" indent="0" eaLnBrk="1" hangingPunct="1">
              <a:buNone/>
              <a:defRPr/>
            </a:pPr>
            <a:endParaRPr lang="en-US" sz="4000" dirty="0" smtClean="0"/>
          </a:p>
          <a:p>
            <a:pPr>
              <a:defRPr/>
            </a:pPr>
            <a:r>
              <a:rPr lang="en-US" sz="4000" dirty="0" smtClean="0"/>
              <a:t>Quiet Study Room: Monday – Thursday </a:t>
            </a:r>
          </a:p>
          <a:p>
            <a:pPr marL="0" indent="0" eaLnBrk="1" hangingPunct="1">
              <a:buNone/>
              <a:defRPr/>
            </a:pPr>
            <a:r>
              <a:rPr lang="en-US" sz="4000" dirty="0"/>
              <a:t> </a:t>
            </a:r>
            <a:r>
              <a:rPr lang="en-US" sz="4000" dirty="0" smtClean="0"/>
              <a:t>  3:00 to 4:00</a:t>
            </a:r>
          </a:p>
          <a:p>
            <a:pPr eaLnBrk="1" hangingPunct="1">
              <a:defRPr/>
            </a:pPr>
            <a:endParaRPr lang="en-US" sz="4000" dirty="0"/>
          </a:p>
          <a:p>
            <a:pPr eaLnBrk="1" hangingPunct="1">
              <a:defRPr/>
            </a:pPr>
            <a:r>
              <a:rPr lang="en-US" sz="4000" dirty="0" smtClean="0"/>
              <a:t>Academic Academy: Thursday</a:t>
            </a:r>
          </a:p>
          <a:p>
            <a:pPr marL="0" indent="0" eaLnBrk="1" hangingPunct="1">
              <a:buNone/>
              <a:defRPr/>
            </a:pPr>
            <a:r>
              <a:rPr lang="en-US" sz="4000" dirty="0" smtClean="0"/>
              <a:t>   3:00 to 5:00</a:t>
            </a:r>
            <a:endParaRPr lang="en-US" sz="6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6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Organization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9548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Develop a system that works well for your student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place and time to complete homework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Binder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Folders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</a:rPr>
              <a:t>Registration </a:t>
            </a:r>
            <a:r>
              <a:rPr lang="en-US" dirty="0" smtClean="0">
                <a:effectLst/>
              </a:rPr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30500" cy="4424075"/>
          </a:xfrm>
        </p:spPr>
        <p:txBody>
          <a:bodyPr/>
          <a:lstStyle/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en-US" sz="2800" b="1" dirty="0" smtClean="0">
                <a:effectLst/>
              </a:rPr>
              <a:t>March </a:t>
            </a:r>
            <a:r>
              <a:rPr lang="en-US" sz="2800" b="1" dirty="0" smtClean="0"/>
              <a:t>1</a:t>
            </a:r>
            <a:r>
              <a:rPr lang="en-US" sz="2800" b="1" baseline="30000" dirty="0" smtClean="0"/>
              <a:t>st</a:t>
            </a:r>
            <a:r>
              <a:rPr lang="en-US" sz="2800" b="1" dirty="0" smtClean="0">
                <a:effectLst/>
              </a:rPr>
              <a:t>:  </a:t>
            </a:r>
            <a:r>
              <a:rPr lang="en-US" sz="2800" dirty="0">
                <a:effectLst/>
              </a:rPr>
              <a:t>Parent Portal Open for Online Registration at home</a:t>
            </a:r>
          </a:p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en-US" sz="2800" b="1" dirty="0">
                <a:effectLst/>
              </a:rPr>
              <a:t>March </a:t>
            </a:r>
            <a:r>
              <a:rPr lang="en-US" sz="2800" b="1" dirty="0"/>
              <a:t>7</a:t>
            </a:r>
            <a:r>
              <a:rPr lang="en-US" sz="2800" b="1" baseline="30000" dirty="0" smtClean="0">
                <a:effectLst/>
              </a:rPr>
              <a:t>th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>
                <a:effectLst/>
              </a:rPr>
              <a:t>– March </a:t>
            </a:r>
            <a:r>
              <a:rPr lang="en-US" sz="2800" b="1" dirty="0" smtClean="0">
                <a:effectLst/>
              </a:rPr>
              <a:t>23</a:t>
            </a:r>
            <a:r>
              <a:rPr lang="en-US" sz="2800" b="1" baseline="30000" dirty="0" smtClean="0">
                <a:effectLst/>
              </a:rPr>
              <a:t>rd</a:t>
            </a:r>
            <a:r>
              <a:rPr lang="en-US" sz="2800" b="1" dirty="0"/>
              <a:t>:</a:t>
            </a:r>
            <a:r>
              <a:rPr lang="en-US" sz="2800" b="1" dirty="0" smtClean="0">
                <a:effectLst/>
              </a:rPr>
              <a:t>  </a:t>
            </a:r>
            <a:r>
              <a:rPr lang="en-US" sz="2800" dirty="0">
                <a:effectLst/>
              </a:rPr>
              <a:t>Classroom </a:t>
            </a:r>
            <a:r>
              <a:rPr lang="en-US" sz="2800" dirty="0" smtClean="0">
                <a:effectLst/>
              </a:rPr>
              <a:t>Visits</a:t>
            </a:r>
          </a:p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en-US" sz="2800" b="1" dirty="0" smtClean="0"/>
              <a:t>May 23</a:t>
            </a:r>
            <a:r>
              <a:rPr lang="en-US" sz="2800" b="1" baseline="30000" dirty="0" smtClean="0"/>
              <a:t>rd</a:t>
            </a:r>
            <a:r>
              <a:rPr lang="en-US" sz="2800" dirty="0" smtClean="0"/>
              <a:t>: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Orientation at JJH</a:t>
            </a:r>
            <a:r>
              <a:rPr lang="en-US" sz="2800" dirty="0" smtClean="0">
                <a:effectLst/>
              </a:rPr>
              <a:t> </a:t>
            </a:r>
          </a:p>
          <a:p>
            <a:pPr>
              <a:spcBef>
                <a:spcPts val="4200"/>
              </a:spcBef>
            </a:pPr>
            <a:r>
              <a:rPr lang="en-US" sz="2800" b="1" dirty="0" smtClean="0">
                <a:effectLst/>
              </a:rPr>
              <a:t>August 10</a:t>
            </a:r>
            <a:r>
              <a:rPr lang="en-US" sz="2800" b="1" baseline="30000" dirty="0" smtClean="0">
                <a:effectLst/>
              </a:rPr>
              <a:t>th</a:t>
            </a:r>
            <a:r>
              <a:rPr lang="en-US" sz="2800" b="1" dirty="0" smtClean="0">
                <a:effectLst/>
              </a:rPr>
              <a:t>: </a:t>
            </a:r>
            <a:r>
              <a:rPr lang="en-US" sz="2800" dirty="0" smtClean="0">
                <a:effectLst/>
              </a:rPr>
              <a:t>7</a:t>
            </a:r>
            <a:r>
              <a:rPr lang="en-US" sz="2800" baseline="30000" dirty="0" smtClean="0">
                <a:effectLst/>
              </a:rPr>
              <a:t>th</a:t>
            </a:r>
            <a:r>
              <a:rPr lang="en-US" sz="2800" dirty="0" smtClean="0">
                <a:effectLst/>
              </a:rPr>
              <a:t> Grade Registration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25381"/>
          </a:xfrm>
        </p:spPr>
      </p:pic>
    </p:spTree>
    <p:extLst>
      <p:ext uri="{BB962C8B-B14F-4D97-AF65-F5344CB8AC3E}">
        <p14:creationId xmlns:p14="http://schemas.microsoft.com/office/powerpoint/2010/main" val="27728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1143000"/>
          </a:xfrm>
        </p:spPr>
        <p:txBody>
          <a:bodyPr/>
          <a:lstStyle/>
          <a:p>
            <a:r>
              <a:rPr lang="en-US" dirty="0" smtClean="0"/>
              <a:t>PowerSchool Registration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853" y="1219200"/>
            <a:ext cx="9144000" cy="5533292"/>
            <a:chOff x="0" y="1219200"/>
            <a:chExt cx="9144000" cy="55332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3253" r="15509" b="4820"/>
            <a:stretch/>
          </p:blipFill>
          <p:spPr>
            <a:xfrm>
              <a:off x="0" y="1219200"/>
              <a:ext cx="9144000" cy="553329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7086600" y="1219200"/>
              <a:ext cx="2057400" cy="228600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733800" y="2133600"/>
              <a:ext cx="3200400" cy="228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 flipH="1">
            <a:off x="1201756" y="2743200"/>
            <a:ext cx="2684444" cy="17893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42230" y="4495800"/>
            <a:ext cx="1097280" cy="3200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3812" y="2133600"/>
            <a:ext cx="3758588" cy="461665"/>
          </a:xfrm>
          <a:prstGeom prst="rect">
            <a:avLst/>
          </a:prstGeom>
          <a:solidFill>
            <a:srgbClr val="FFFF00"/>
          </a:solidFill>
          <a:ln w="3492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Click on Class Registration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702162"/>
            <a:ext cx="396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Include Student’s Name in Subject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Parent/Student Portal ID and        Passwords stay the same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78" t="11686" r="3333" b="4720"/>
          <a:stretch/>
        </p:blipFill>
        <p:spPr>
          <a:xfrm>
            <a:off x="0" y="457200"/>
            <a:ext cx="9144000" cy="611209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182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3694" b="4651"/>
          <a:stretch/>
        </p:blipFill>
        <p:spPr bwMode="auto">
          <a:xfrm>
            <a:off x="2362200" y="609600"/>
            <a:ext cx="4724400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2348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Pathways to Promotion Policy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9275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Immunizations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87700" cy="41954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7th Grade Immunization Requirements:</a:t>
            </a:r>
          </a:p>
          <a:p>
            <a:pPr lvl="1">
              <a:defRPr/>
            </a:pPr>
            <a:r>
              <a:rPr lang="en-US" sz="2400" dirty="0"/>
              <a:t>Children admitted to 7th gr. must meet </a:t>
            </a:r>
            <a:r>
              <a:rPr lang="en-US" sz="2400" dirty="0" smtClean="0"/>
              <a:t>the following </a:t>
            </a:r>
            <a:r>
              <a:rPr lang="en-US" sz="2400" dirty="0"/>
              <a:t>minimum requirements </a:t>
            </a:r>
            <a:r>
              <a:rPr lang="en-US" sz="2400" dirty="0" smtClean="0"/>
              <a:t>in addition </a:t>
            </a:r>
            <a:r>
              <a:rPr lang="en-US" sz="2400" dirty="0"/>
              <a:t>to school entry </a:t>
            </a:r>
            <a:r>
              <a:rPr lang="en-US" sz="2400" dirty="0" smtClean="0"/>
              <a:t>requirements:</a:t>
            </a:r>
            <a:endParaRPr lang="en-US" sz="2400" dirty="0"/>
          </a:p>
          <a:p>
            <a:pPr lvl="2">
              <a:defRPr/>
            </a:pPr>
            <a:r>
              <a:rPr lang="en-US" sz="2400" dirty="0"/>
              <a:t>One dose: Tetanus, Diphtheria, Pertussis (</a:t>
            </a:r>
            <a:r>
              <a:rPr lang="en-US" sz="2400" dirty="0" err="1" smtClean="0"/>
              <a:t>Tdap</a:t>
            </a:r>
            <a:r>
              <a:rPr lang="en-US" sz="2400" dirty="0" smtClean="0"/>
              <a:t> booster)</a:t>
            </a:r>
          </a:p>
          <a:p>
            <a:pPr lvl="2">
              <a:defRPr/>
            </a:pPr>
            <a:r>
              <a:rPr lang="en-US" sz="2400" dirty="0" smtClean="0"/>
              <a:t>One </a:t>
            </a:r>
            <a:r>
              <a:rPr lang="en-US" sz="2400" dirty="0"/>
              <a:t>dose: Meningococcal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477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South Team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1752600"/>
            <a:ext cx="36957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6148" name="Picture 6" descr="C:\Documents and Settings\abynum\Desktop\100_1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19800" cy="451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600200" y="5410200"/>
            <a:ext cx="59436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</a:rPr>
              <a:t>Mrs. Roberts </a:t>
            </a:r>
            <a:r>
              <a:rPr lang="en-US" dirty="0">
                <a:solidFill>
                  <a:schemeClr val="bg2"/>
                </a:solidFill>
              </a:rPr>
              <a:t>(Social Studies), Mr. Miller (English),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Mrs. Burr (Math), Mrs. </a:t>
            </a:r>
            <a:r>
              <a:rPr lang="en-US" dirty="0" err="1">
                <a:solidFill>
                  <a:schemeClr val="bg2"/>
                </a:solidFill>
              </a:rPr>
              <a:t>Kirking</a:t>
            </a:r>
            <a:r>
              <a:rPr lang="en-US" dirty="0">
                <a:solidFill>
                  <a:schemeClr val="bg2"/>
                </a:solidFill>
              </a:rPr>
              <a:t> (Science)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3962400" cy="2362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5400" i="1" dirty="0" smtClean="0">
                <a:effectLst/>
                <a:latin typeface="+mn-lt"/>
                <a:ea typeface="Batang" pitchFamily="18" charset="-127"/>
              </a:rPr>
              <a:t>See You </a:t>
            </a:r>
            <a:r>
              <a:rPr lang="en-US" sz="5400" i="1" dirty="0">
                <a:latin typeface="+mn-lt"/>
                <a:ea typeface="Batang" pitchFamily="18" charset="-127"/>
              </a:rPr>
              <a:t/>
            </a:r>
            <a:br>
              <a:rPr lang="en-US" sz="5400" i="1" dirty="0">
                <a:latin typeface="+mn-lt"/>
                <a:ea typeface="Batang" pitchFamily="18" charset="-127"/>
              </a:rPr>
            </a:br>
            <a:r>
              <a:rPr lang="en-US" sz="5400" i="1" smtClean="0">
                <a:latin typeface="+mn-lt"/>
                <a:ea typeface="Batang" pitchFamily="18" charset="-127"/>
              </a:rPr>
              <a:t>in August</a:t>
            </a:r>
            <a:r>
              <a:rPr lang="en-US" sz="5400" i="1" smtClean="0">
                <a:effectLst/>
                <a:latin typeface="+mn-lt"/>
                <a:ea typeface="Batang" pitchFamily="18" charset="-127"/>
              </a:rPr>
              <a:t>!</a:t>
            </a: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 smtClean="0"/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12800"/>
            <a:ext cx="4105275" cy="547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088834" y="5715000"/>
            <a:ext cx="71120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Mr. Peterson (Math),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Mrs. Stamper (English)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Mr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. Norwood (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Science), Mrs. Hardin (Social Studies)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143000"/>
          </a:xfrm>
        </p:spPr>
        <p:txBody>
          <a:bodyPr/>
          <a:lstStyle/>
          <a:p>
            <a:r>
              <a:rPr lang="en-US" dirty="0" smtClean="0"/>
              <a:t>North Team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1088834" y="1295400"/>
            <a:ext cx="71120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 8:20 – 2:56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7662"/>
            <a:ext cx="3298112" cy="576262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</a:rPr>
              <a:t>A Days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74" y="2215674"/>
            <a:ext cx="4345537" cy="3804126"/>
          </a:xfrm>
        </p:spPr>
        <p:txBody>
          <a:bodyPr>
            <a:noAutofit/>
          </a:bodyPr>
          <a:lstStyle/>
          <a:p>
            <a:r>
              <a:rPr lang="en-US" sz="2800" dirty="0" smtClean="0"/>
              <a:t>Advisory</a:t>
            </a:r>
          </a:p>
          <a:p>
            <a:r>
              <a:rPr lang="en-US" sz="2800" dirty="0" smtClean="0"/>
              <a:t>Exploratory</a:t>
            </a:r>
          </a:p>
          <a:p>
            <a:r>
              <a:rPr lang="en-US" sz="2800" dirty="0" smtClean="0"/>
              <a:t>A1  Language Arts</a:t>
            </a:r>
          </a:p>
          <a:p>
            <a:r>
              <a:rPr lang="en-US" sz="2800" dirty="0" smtClean="0"/>
              <a:t>Lunch</a:t>
            </a:r>
          </a:p>
          <a:p>
            <a:r>
              <a:rPr lang="en-US" sz="2800" dirty="0" smtClean="0"/>
              <a:t>A2  World Geography</a:t>
            </a:r>
          </a:p>
          <a:p>
            <a:r>
              <a:rPr lang="en-US" sz="2800" dirty="0" smtClean="0"/>
              <a:t>Elective</a:t>
            </a:r>
          </a:p>
          <a:p>
            <a:r>
              <a:rPr lang="en-US" sz="2800" dirty="0" smtClean="0"/>
              <a:t>IU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4623" y="1575912"/>
            <a:ext cx="2822575" cy="639762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</a:rPr>
              <a:t>B Days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215674"/>
            <a:ext cx="3203575" cy="3951288"/>
          </a:xfrm>
        </p:spPr>
        <p:txBody>
          <a:bodyPr/>
          <a:lstStyle/>
          <a:p>
            <a:r>
              <a:rPr lang="en-US" sz="2800" dirty="0" smtClean="0"/>
              <a:t>Advisory</a:t>
            </a:r>
          </a:p>
          <a:p>
            <a:r>
              <a:rPr lang="en-US" sz="2800" dirty="0" smtClean="0"/>
              <a:t>Exploratory</a:t>
            </a:r>
          </a:p>
          <a:p>
            <a:r>
              <a:rPr lang="en-US" sz="2800" dirty="0" smtClean="0"/>
              <a:t>B1  Pre-Algebra</a:t>
            </a:r>
          </a:p>
          <a:p>
            <a:r>
              <a:rPr lang="en-US" sz="2800" dirty="0" smtClean="0"/>
              <a:t>Lunch</a:t>
            </a:r>
          </a:p>
          <a:p>
            <a:r>
              <a:rPr lang="en-US" sz="2800" dirty="0" smtClean="0"/>
              <a:t>B2  Life Science</a:t>
            </a:r>
          </a:p>
          <a:p>
            <a:r>
              <a:rPr lang="en-US" sz="2800" dirty="0" smtClean="0"/>
              <a:t>Elective</a:t>
            </a:r>
          </a:p>
          <a:p>
            <a:r>
              <a:rPr lang="en-US" sz="2800" dirty="0" smtClean="0"/>
              <a:t>IU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45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Electives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543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Intro to Art (semester)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Literature (semester)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Computer Technology (semester)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Physical Education (semester)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Orchestra (year long)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Band (year long)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Chorus (year long)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Jazz Band (Audition/Zero hour at 7:15)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Advanced Opportunities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700" y="2052925"/>
            <a:ext cx="7173300" cy="4195481"/>
          </a:xfrm>
        </p:spPr>
        <p:txBody>
          <a:bodyPr/>
          <a:lstStyle/>
          <a:p>
            <a:r>
              <a:rPr lang="en-US" sz="2400" dirty="0" smtClean="0"/>
              <a:t>Students in grades 7-12 attending public school in Idaho have access to $4,125 to use toward the cost of:</a:t>
            </a:r>
          </a:p>
          <a:p>
            <a:pPr lvl="1"/>
            <a:r>
              <a:rPr lang="en-US" sz="2000" dirty="0" smtClean="0"/>
              <a:t>Overload Courses</a:t>
            </a:r>
          </a:p>
          <a:p>
            <a:pPr lvl="1"/>
            <a:r>
              <a:rPr lang="en-US" sz="2000" dirty="0" smtClean="0"/>
              <a:t>Dual Credits (as an LHS student)</a:t>
            </a:r>
          </a:p>
          <a:p>
            <a:pPr lvl="1"/>
            <a:r>
              <a:rPr lang="en-US" sz="2000" dirty="0" smtClean="0"/>
              <a:t>Exams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206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Lockers</a:t>
            </a:r>
          </a:p>
        </p:txBody>
      </p:sp>
      <p:pic>
        <p:nvPicPr>
          <p:cNvPr id="11267" name="Picture 4" descr="MVC-003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371600"/>
            <a:ext cx="5486400" cy="4114800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143000" y="4343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571500" y="1399142"/>
            <a:ext cx="4876800" cy="461664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Students have their own lockers (students are not allowed to switch lockers without asking permission)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Built-in locks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Locker/combination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is assigned on the first day of school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Keep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your locker locked!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1675"/>
            <a:ext cx="8229600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Breakfast 7:30 – 8:00 </a:t>
            </a:r>
            <a:r>
              <a:rPr lang="en-US" sz="2400" dirty="0" smtClean="0"/>
              <a:t>(optional)</a:t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Lunch 11:03 – 11:38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362200"/>
            <a:ext cx="7543800" cy="3505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Football</a:t>
            </a:r>
          </a:p>
          <a:p>
            <a:pPr eaLnBrk="1" hangingPunct="1">
              <a:defRPr/>
            </a:pPr>
            <a:r>
              <a:rPr lang="en-US" sz="3600" dirty="0" smtClean="0"/>
              <a:t>Basketball</a:t>
            </a:r>
          </a:p>
          <a:p>
            <a:pPr eaLnBrk="1" hangingPunct="1">
              <a:defRPr/>
            </a:pPr>
            <a:r>
              <a:rPr lang="en-US" sz="3600" dirty="0" smtClean="0"/>
              <a:t>Four Square</a:t>
            </a:r>
          </a:p>
          <a:p>
            <a:pPr eaLnBrk="1" hangingPunct="1">
              <a:defRPr/>
            </a:pPr>
            <a:r>
              <a:rPr lang="en-US" sz="3600" dirty="0" smtClean="0"/>
              <a:t>Library </a:t>
            </a:r>
            <a:r>
              <a:rPr lang="en-US" sz="1800" dirty="0" smtClean="0"/>
              <a:t>(students must have a pass)</a:t>
            </a:r>
          </a:p>
          <a:p>
            <a:pPr eaLnBrk="1" hangingPunct="1">
              <a:defRPr/>
            </a:pPr>
            <a:r>
              <a:rPr lang="en-US" sz="3600" dirty="0" smtClean="0"/>
              <a:t>Socialize with friends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1"/>
            <a:ext cx="7543800" cy="761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Extra-Curricular Activities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79120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000" dirty="0"/>
              <a:t>You must have </a:t>
            </a:r>
            <a:r>
              <a:rPr lang="en-US" sz="2000" dirty="0" smtClean="0"/>
              <a:t>the following forms completed prior to practicing: Physical, Health Questionnaire, Pay to Participate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Must be passing 5 of your classes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Pay to Participate ($25.00/sport)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Fall Sports: Cross Country, Football, Volleyball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Late Winter Sports: Boys &amp; Girls Basketball, Wrestling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Spring Sports: Track, Cheerleading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/>
              <a:t>The </a:t>
            </a:r>
            <a:r>
              <a:rPr lang="en-US" dirty="0" smtClean="0"/>
              <a:t>following activities do not require the forms listed above: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 </a:t>
            </a:r>
            <a:r>
              <a:rPr lang="en-US" sz="2000" dirty="0" smtClean="0"/>
              <a:t>Theatre (Audition)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Student Council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Art Club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Club SODA (Thursday at 7:50 am)</a:t>
            </a:r>
            <a:endParaRPr lang="en-US" sz="2000" dirty="0" smtClean="0"/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/>
              <a:t>		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/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86000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7002</TotalTime>
  <Words>486</Words>
  <Application>Microsoft Office PowerPoint</Application>
  <PresentationFormat>On-screen Show (4:3)</PresentationFormat>
  <Paragraphs>115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Batang</vt:lpstr>
      <vt:lpstr>Arial</vt:lpstr>
      <vt:lpstr>Century Gothic</vt:lpstr>
      <vt:lpstr>Tahoma</vt:lpstr>
      <vt:lpstr>Wingdings</vt:lpstr>
      <vt:lpstr>Wingdings 3</vt:lpstr>
      <vt:lpstr>Ion</vt:lpstr>
      <vt:lpstr>Welcome  to   Jenifer Junior High!</vt:lpstr>
      <vt:lpstr>South Team</vt:lpstr>
      <vt:lpstr>North Team</vt:lpstr>
      <vt:lpstr>Schedule  8:20 – 2:56</vt:lpstr>
      <vt:lpstr>Electives </vt:lpstr>
      <vt:lpstr>Advanced Opportunities</vt:lpstr>
      <vt:lpstr>Lockers</vt:lpstr>
      <vt:lpstr>Breakfast 7:30 – 8:00 (optional)  Lunch 11:03 – 11:38</vt:lpstr>
      <vt:lpstr>Extra-Curricular Activities  </vt:lpstr>
      <vt:lpstr>Policies</vt:lpstr>
      <vt:lpstr>Parent/Teacher Communication</vt:lpstr>
      <vt:lpstr>Study Time</vt:lpstr>
      <vt:lpstr>Organization</vt:lpstr>
      <vt:lpstr>Registration Schedule</vt:lpstr>
      <vt:lpstr>PowerPoint Presentation</vt:lpstr>
      <vt:lpstr>PowerSchool Registration</vt:lpstr>
      <vt:lpstr>PowerPoint Presentation</vt:lpstr>
      <vt:lpstr>PowerPoint Presentation</vt:lpstr>
      <vt:lpstr>Immunizations needed</vt:lpstr>
      <vt:lpstr>See You  in August!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Annie</dc:creator>
  <cp:lastModifiedBy>Annie Bynum</cp:lastModifiedBy>
  <cp:revision>180</cp:revision>
  <cp:lastPrinted>2015-02-26T18:23:54Z</cp:lastPrinted>
  <dcterms:created xsi:type="dcterms:W3CDTF">2003-05-05T01:34:55Z</dcterms:created>
  <dcterms:modified xsi:type="dcterms:W3CDTF">2018-03-01T18:49:26Z</dcterms:modified>
</cp:coreProperties>
</file>